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3"/>
  </p:handoutMasterIdLst>
  <p:sldIdLst>
    <p:sldId id="256" r:id="rId2"/>
    <p:sldId id="277" r:id="rId3"/>
    <p:sldId id="261" r:id="rId4"/>
    <p:sldId id="260" r:id="rId5"/>
    <p:sldId id="294" r:id="rId6"/>
    <p:sldId id="265" r:id="rId7"/>
    <p:sldId id="280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5" r:id="rId21"/>
    <p:sldId id="296" r:id="rId22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01" autoAdjust="0"/>
    <p:restoredTop sz="94660"/>
  </p:normalViewPr>
  <p:slideViewPr>
    <p:cSldViewPr>
      <p:cViewPr>
        <p:scale>
          <a:sx n="66" d="100"/>
          <a:sy n="66" d="100"/>
        </p:scale>
        <p:origin x="-3372" y="-10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1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1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r">
              <a:defRPr sz="1200"/>
            </a:lvl1pPr>
          </a:lstStyle>
          <a:p>
            <a:fld id="{F01A537E-118A-4692-9FE6-D4AFFB64DEF1}" type="datetimeFigureOut">
              <a:rPr lang="en-US" smtClean="0"/>
              <a:pPr/>
              <a:t>11/7/2016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1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1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r">
              <a:defRPr sz="1200"/>
            </a:lvl1pPr>
          </a:lstStyle>
          <a:p>
            <a:fld id="{9F727B98-D916-41AB-98E3-F9BD89FDAC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3312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0F796-2D6A-475F-A5EF-D454C5AC1ACB}" type="datetimeFigureOut">
              <a:rPr lang="en-US" smtClean="0"/>
              <a:pPr/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28D75-D20E-4222-9564-57C2356688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630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0F796-2D6A-475F-A5EF-D454C5AC1ACB}" type="datetimeFigureOut">
              <a:rPr lang="en-US" smtClean="0"/>
              <a:pPr/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28D75-D20E-4222-9564-57C2356688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736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0F796-2D6A-475F-A5EF-D454C5AC1ACB}" type="datetimeFigureOut">
              <a:rPr lang="en-US" smtClean="0"/>
              <a:pPr/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28D75-D20E-4222-9564-57C2356688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326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0F796-2D6A-475F-A5EF-D454C5AC1ACB}" type="datetimeFigureOut">
              <a:rPr lang="en-US" smtClean="0"/>
              <a:pPr/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28D75-D20E-4222-9564-57C2356688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592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0F796-2D6A-475F-A5EF-D454C5AC1ACB}" type="datetimeFigureOut">
              <a:rPr lang="en-US" smtClean="0"/>
              <a:pPr/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28D75-D20E-4222-9564-57C2356688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672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0F796-2D6A-475F-A5EF-D454C5AC1ACB}" type="datetimeFigureOut">
              <a:rPr lang="en-US" smtClean="0"/>
              <a:pPr/>
              <a:t>11/7/2016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28D75-D20E-4222-9564-57C2356688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696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0F796-2D6A-475F-A5EF-D454C5AC1ACB}" type="datetimeFigureOut">
              <a:rPr lang="en-US" smtClean="0"/>
              <a:pPr/>
              <a:t>11/7/2016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28D75-D20E-4222-9564-57C2356688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456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0F796-2D6A-475F-A5EF-D454C5AC1ACB}" type="datetimeFigureOut">
              <a:rPr lang="en-US" smtClean="0"/>
              <a:pPr/>
              <a:t>11/7/2016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28D75-D20E-4222-9564-57C2356688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334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0F796-2D6A-475F-A5EF-D454C5AC1ACB}" type="datetimeFigureOut">
              <a:rPr lang="en-US" smtClean="0"/>
              <a:pPr/>
              <a:t>11/7/2016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28D75-D20E-4222-9564-57C2356688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001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0F796-2D6A-475F-A5EF-D454C5AC1ACB}" type="datetimeFigureOut">
              <a:rPr lang="en-US" smtClean="0"/>
              <a:pPr/>
              <a:t>11/7/2016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28D75-D20E-4222-9564-57C2356688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109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0F796-2D6A-475F-A5EF-D454C5AC1ACB}" type="datetimeFigureOut">
              <a:rPr lang="en-US" smtClean="0"/>
              <a:pPr/>
              <a:t>11/7/2016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28D75-D20E-4222-9564-57C2356688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381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B0F796-2D6A-475F-A5EF-D454C5AC1ACB}" type="datetimeFigureOut">
              <a:rPr lang="en-US" smtClean="0"/>
              <a:pPr/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C28D75-D20E-4222-9564-57C2356688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591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1Hq_brdMDcs" TargetMode="External"/><Relationship Id="rId2" Type="http://schemas.openxmlformats.org/officeDocument/2006/relationships/hyperlink" Target="https://www.youtube.com/watch?v=vn2PnagLMCI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kJJ5_s9I9pE" TargetMode="External"/><Relationship Id="rId4" Type="http://schemas.openxmlformats.org/officeDocument/2006/relationships/hyperlink" Target="https://www.youtube.com/watch?v=tHspzNEkX7U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Oybdr9rzMKM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Early 1990s Perspective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Reading Directions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977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3. How should the US address this issue?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160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Questions from Oslo Accords Reading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0569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Provide your group with a brief summary of your reading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46278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4.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4. Link this topic to what we did during the WWII unit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64649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5.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5. Should the US get involved? Why or why not?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6559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Questions from Iraq Sanctions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80502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Provide your group with a brief summary of your reading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61206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6.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6. What are sanctions and how do they work?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5672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7. Directly connect to Bin Laden’s Fatwah about the casualties of Iraq.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53806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Everybody to Complete One on their </a:t>
            </a:r>
            <a:r>
              <a:rPr lang="en-US" smtClean="0"/>
              <a:t>Assigned Reading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How did the early 1990s contribute to  tension between Bin Laden and the “West?”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Critique the behavior of the UN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2525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4500" t="16889" r="4500" b="12889"/>
          <a:stretch>
            <a:fillRect/>
          </a:stretch>
        </p:blipFill>
        <p:spPr bwMode="auto">
          <a:xfrm>
            <a:off x="0" y="0"/>
            <a:ext cx="9128567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33400" y="4038601"/>
            <a:ext cx="8229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Do Now-Read your article and answer the following questions in the box labeled “do now</a:t>
            </a:r>
            <a:r>
              <a:rPr lang="en-US" dirty="0" smtClean="0"/>
              <a:t>”</a:t>
            </a:r>
            <a:endParaRPr lang="en-US" dirty="0" smtClean="0"/>
          </a:p>
          <a:p>
            <a:endParaRPr lang="en-US" dirty="0" smtClean="0"/>
          </a:p>
          <a:p>
            <a:pPr marL="342900" indent="-342900">
              <a:buAutoNum type="arabicPeriod"/>
            </a:pPr>
            <a:r>
              <a:rPr lang="en-US" dirty="0" smtClean="0"/>
              <a:t>What impact could your event have on US foreign policy?</a:t>
            </a:r>
          </a:p>
          <a:p>
            <a:endParaRPr lang="en-US" dirty="0" smtClean="0"/>
          </a:p>
          <a:p>
            <a:r>
              <a:rPr lang="en-US" dirty="0" smtClean="0"/>
              <a:t>2. How do you think Bin Laden could exploit the situation outlined in your article?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Prepare for Speech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2104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OBL Speeches and 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8763000" cy="45259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smtClean="0">
                <a:hlinkClick r:id="rId2"/>
              </a:rPr>
              <a:t>https://www.youtube.com/watch?v=vn2PnagLMCI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OBL Speech Nov 2001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>
                <a:hlinkClick r:id="rId3"/>
              </a:rPr>
              <a:t>https://www.youtube.com/watch?v=1Hq_brdMDcs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Clinton Response </a:t>
            </a:r>
            <a:r>
              <a:rPr lang="en-US" dirty="0"/>
              <a:t>Statement on Military Strikes in Sudan and Afghanistan (1998)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>
                <a:hlinkClick r:id="rId4"/>
              </a:rPr>
              <a:t>https://www.youtube.com/watch?v=tHspzNEkX7U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Brief Documentary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>
                <a:hlinkClick r:id="rId5"/>
              </a:rPr>
              <a:t>https://www.youtube.com/watch?v=kJJ5_s9I9pE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Clinton Interview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6712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3 Key 1990 Issues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67657" y="2819400"/>
            <a:ext cx="2057400" cy="403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Iraq Invades Kuwait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810000" y="2819400"/>
            <a:ext cx="2057400" cy="40386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Oslo Accords or the 90s Version of the Camp David Accords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767286" y="2819400"/>
            <a:ext cx="2057400" cy="40386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Iraq Sanctions and further Bin Laden Outrage</a:t>
            </a:r>
            <a:endParaRPr lang="en-US" dirty="0"/>
          </a:p>
        </p:txBody>
      </p:sp>
      <p:pic>
        <p:nvPicPr>
          <p:cNvPr id="4098" name="Picture 2" descr="http://news.bbcimg.co.uk/media/images/49360000/jpg/_49360846_iraqoilreserv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18" y="1066800"/>
            <a:ext cx="2895600" cy="1628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upload.wikimedia.org/wikipedia/commons/f/f2/Bill_Clinton,_Yitzhak_Rabin,_Yasser_Arafat_at_the_White_House_1993-09-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738188"/>
            <a:ext cx="2867025" cy="195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8411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1676400"/>
            <a:ext cx="2913889" cy="355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Arrow Connector 6"/>
          <p:cNvCxnSpPr/>
          <p:nvPr/>
        </p:nvCxnSpPr>
        <p:spPr>
          <a:xfrm>
            <a:off x="5791200" y="2690091"/>
            <a:ext cx="685800" cy="38100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167562" y="1108608"/>
            <a:ext cx="2971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Iraq invades Kuwait early 90s</a:t>
            </a:r>
          </a:p>
          <a:p>
            <a:r>
              <a:rPr lang="en-US" sz="800" dirty="0" smtClean="0">
                <a:hlinkClick r:id="rId3"/>
              </a:rPr>
              <a:t>https://www.youtube.com/watch?v=Oybdr9rzMKM</a:t>
            </a:r>
            <a:endParaRPr lang="en-US" sz="800" dirty="0"/>
          </a:p>
        </p:txBody>
      </p:sp>
      <p:pic>
        <p:nvPicPr>
          <p:cNvPr id="1026" name="Picture 2" descr="http://i.alalam.ir/news/Image/Inner-Media/2015/02/04/alalam_635586688701601451_25f_4x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850" y="3733800"/>
            <a:ext cx="18097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ular Callout 4"/>
          <p:cNvSpPr/>
          <p:nvPr/>
        </p:nvSpPr>
        <p:spPr>
          <a:xfrm>
            <a:off x="3276600" y="1828800"/>
            <a:ext cx="1752600" cy="2362200"/>
          </a:xfrm>
          <a:prstGeom prst="wedgeRoundRectCallout">
            <a:avLst>
              <a:gd name="adj1" fmla="val 88785"/>
              <a:gd name="adj2" fmla="val 48815"/>
              <a:gd name="adj3" fmla="val 16667"/>
            </a:avLst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Will Iraq attack us also? </a:t>
            </a:r>
            <a:endParaRPr lang="en-US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76200" y="1108608"/>
            <a:ext cx="1905000" cy="2167992"/>
          </a:xfrm>
          <a:prstGeom prst="wedgeRoundRectCallout">
            <a:avLst>
              <a:gd name="adj1" fmla="val 46561"/>
              <a:gd name="adj2" fmla="val 11703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If Iraq does, Muslims should defend Saudi Arabia! How dare you let Christians fight our war?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721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6931" r="16111" b="12240"/>
          <a:stretch/>
        </p:blipFill>
        <p:spPr bwMode="auto">
          <a:xfrm>
            <a:off x="2819400" y="0"/>
            <a:ext cx="6197600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ight Arrow 4"/>
          <p:cNvSpPr/>
          <p:nvPr/>
        </p:nvSpPr>
        <p:spPr>
          <a:xfrm>
            <a:off x="228600" y="2057400"/>
            <a:ext cx="3124200" cy="1600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163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Scenarios-Develop a Plan See Scenario Box (back of Reading)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1981200" cy="48006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What should the UN do? 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733800" y="1714500"/>
            <a:ext cx="19812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What should the US do? 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858000" y="1676400"/>
            <a:ext cx="19812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What should Bin Laden do? </a:t>
            </a:r>
            <a:endParaRPr lang="en-US" dirty="0"/>
          </a:p>
        </p:txBody>
      </p:sp>
      <p:pic>
        <p:nvPicPr>
          <p:cNvPr id="6146" name="Picture 2" descr="http://i.ndtvimg.com/mt/2014-11/united_nations_logo3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52900"/>
            <a:ext cx="2362200" cy="177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cdn2.bigcommerce.com/n-nr1m3w/t79dofd/product_images/uploaded_images/us-flag-backli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52800" y="4340550"/>
            <a:ext cx="1865815" cy="13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http://www.pbs.org/wgbh/pages/frontline/art/story/400/20110502binlade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4419600"/>
            <a:ext cx="2438400" cy="152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77705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Readings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8928" r="17977" b="70536"/>
          <a:stretch/>
        </p:blipFill>
        <p:spPr bwMode="auto">
          <a:xfrm>
            <a:off x="0" y="533400"/>
            <a:ext cx="9143999" cy="1929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own Arrow 3"/>
          <p:cNvSpPr/>
          <p:nvPr/>
        </p:nvSpPr>
        <p:spPr>
          <a:xfrm>
            <a:off x="762000" y="2743200"/>
            <a:ext cx="1219200" cy="1143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6" name="Down Arrow 5"/>
          <p:cNvSpPr/>
          <p:nvPr/>
        </p:nvSpPr>
        <p:spPr>
          <a:xfrm>
            <a:off x="3962399" y="2806700"/>
            <a:ext cx="1219200" cy="1143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7" name="Down Arrow 6"/>
          <p:cNvSpPr/>
          <p:nvPr/>
        </p:nvSpPr>
        <p:spPr>
          <a:xfrm>
            <a:off x="7162800" y="2812143"/>
            <a:ext cx="1219200" cy="1143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4255532"/>
            <a:ext cx="8534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Directions:</a:t>
            </a:r>
          </a:p>
          <a:p>
            <a:pPr marL="342900" indent="-342900">
              <a:buAutoNum type="arabicPeriod"/>
            </a:pPr>
            <a:r>
              <a:rPr lang="en-US" dirty="0" smtClean="0"/>
              <a:t>3 students in a group</a:t>
            </a:r>
          </a:p>
          <a:p>
            <a:endParaRPr lang="en-US" dirty="0" smtClean="0"/>
          </a:p>
          <a:p>
            <a:r>
              <a:rPr lang="en-US" dirty="0" smtClean="0"/>
              <a:t>2. Prepare for group responses to following slides</a:t>
            </a:r>
          </a:p>
          <a:p>
            <a:endParaRPr lang="en-US" dirty="0"/>
          </a:p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0510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Provide your group with a brief summary of your reading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503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2</a:t>
            </a:r>
            <a:r>
              <a:rPr lang="en-US" dirty="0" smtClean="0"/>
              <a:t>. How could Bin Laden exploit this situation? Consider the speech and or Fatwah.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6160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358</Words>
  <Application>Microsoft Office PowerPoint</Application>
  <PresentationFormat>On-screen Show (4:3)</PresentationFormat>
  <Paragraphs>65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The Early 1990s Perspective</vt:lpstr>
      <vt:lpstr>PowerPoint Presentation</vt:lpstr>
      <vt:lpstr>3 Key 1990 Issues</vt:lpstr>
      <vt:lpstr>PowerPoint Presentation</vt:lpstr>
      <vt:lpstr>PowerPoint Presentation</vt:lpstr>
      <vt:lpstr>Scenarios-Develop a Plan See Scenario Box (back of Reading)</vt:lpstr>
      <vt:lpstr>Readings </vt:lpstr>
      <vt:lpstr>Provide your group with a brief summary of your reading</vt:lpstr>
      <vt:lpstr>2.</vt:lpstr>
      <vt:lpstr>3.</vt:lpstr>
      <vt:lpstr>Questions from Oslo Accords Reading</vt:lpstr>
      <vt:lpstr>Provide your group with a brief summary of your reading</vt:lpstr>
      <vt:lpstr>4. </vt:lpstr>
      <vt:lpstr>5. </vt:lpstr>
      <vt:lpstr>Questions from Iraq Sanctions</vt:lpstr>
      <vt:lpstr>Provide your group with a brief summary of your reading</vt:lpstr>
      <vt:lpstr>6. </vt:lpstr>
      <vt:lpstr>7. </vt:lpstr>
      <vt:lpstr>Everybody to Complete One on their Assigned Reading</vt:lpstr>
      <vt:lpstr>Prepare for Speech</vt:lpstr>
      <vt:lpstr>OBL Speeches and Sources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Early 1990s Perspective</dc:title>
  <dc:creator>Ramon Quinones</dc:creator>
  <cp:lastModifiedBy>Ramon Quinones</cp:lastModifiedBy>
  <cp:revision>24</cp:revision>
  <cp:lastPrinted>2016-11-07T14:19:50Z</cp:lastPrinted>
  <dcterms:created xsi:type="dcterms:W3CDTF">2015-03-03T17:14:52Z</dcterms:created>
  <dcterms:modified xsi:type="dcterms:W3CDTF">2016-11-07T14:19:55Z</dcterms:modified>
</cp:coreProperties>
</file>